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088" y="2096558"/>
            <a:ext cx="7631111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088" y="3581397"/>
            <a:ext cx="6945312" cy="175260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81C31-9FDB-4B7B-B4D5-E08344B12CAE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0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8" y="1628775"/>
            <a:ext cx="3816000" cy="639761"/>
          </a:xfrm>
        </p:spPr>
        <p:txBody>
          <a:bodyPr anchor="t">
            <a:noAutofit/>
          </a:bodyPr>
          <a:lstStyle>
            <a:lvl1pPr marL="0" indent="0">
              <a:buNone/>
              <a:defRPr sz="1600" b="0" cap="all" baseline="0">
                <a:solidFill>
                  <a:schemeClr val="tx2"/>
                </a:solidFill>
                <a:latin typeface="Museo Sans 7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27584" y="2268536"/>
            <a:ext cx="3816000" cy="40767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24452" y="1628775"/>
            <a:ext cx="3816000" cy="648097"/>
          </a:xfrm>
        </p:spPr>
        <p:txBody>
          <a:bodyPr anchor="t">
            <a:noAutofit/>
          </a:bodyPr>
          <a:lstStyle>
            <a:lvl1pPr marL="0" indent="0">
              <a:buNone/>
              <a:defRPr sz="1600" b="0" cap="all" baseline="0">
                <a:solidFill>
                  <a:schemeClr val="tx2"/>
                </a:solidFill>
                <a:latin typeface="Museo Sans 700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68188" y="2268536"/>
            <a:ext cx="3816000" cy="40767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2D6-81DC-4305-A767-925210917B1B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cxnSp>
        <p:nvCxnSpPr>
          <p:cNvPr id="10" name="Rechte verbindingslijn 9"/>
          <p:cNvCxnSpPr/>
          <p:nvPr userDrawn="1"/>
        </p:nvCxnSpPr>
        <p:spPr>
          <a:xfrm>
            <a:off x="4680012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7"/>
            <a:ext cx="5976938" cy="439385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6524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subtext 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975846" y="1628775"/>
            <a:ext cx="2664915" cy="4608513"/>
          </a:xfrm>
          <a:solidFill>
            <a:schemeClr val="bg1">
              <a:lumMod val="95000"/>
            </a:schemeClr>
          </a:solidFill>
        </p:spPr>
        <p:txBody>
          <a:bodyPr lIns="180000" tIns="270000" bIns="72000">
            <a:normAutofit/>
          </a:bodyPr>
          <a:lstStyle>
            <a:lvl1pPr>
              <a:defRPr sz="1400"/>
            </a:lvl1pPr>
            <a:lvl2pPr marL="180975" indent="-180975">
              <a:defRPr sz="1400"/>
            </a:lvl2pPr>
            <a:lvl3pPr marL="358775" indent="-177800">
              <a:defRPr sz="1200"/>
            </a:lvl3pPr>
            <a:lvl4pPr>
              <a:defRPr sz="14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27584" y="1628775"/>
            <a:ext cx="5148263" cy="4608513"/>
          </a:xfrm>
        </p:spPr>
        <p:txBody>
          <a:bodyPr lIns="0" r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2B5A-B691-4D12-8B57-D17D7B49B7F2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9119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subtex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665412" cy="4608513"/>
          </a:xfrm>
          <a:solidFill>
            <a:schemeClr val="bg1">
              <a:lumMod val="95000"/>
            </a:schemeClr>
          </a:solidFill>
        </p:spPr>
        <p:txBody>
          <a:bodyPr lIns="180000" tIns="270000">
            <a:normAutofit/>
          </a:bodyPr>
          <a:lstStyle>
            <a:lvl1pPr>
              <a:defRPr sz="14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4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92500" y="1628774"/>
            <a:ext cx="5148263" cy="4608513"/>
          </a:xfrm>
        </p:spPr>
        <p:txBody>
          <a:bodyPr lIns="180000" rIns="72000"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5B62-A5BD-46AE-9719-9C330C803AB1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1730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975846" y="1628775"/>
            <a:ext cx="2664915" cy="4608513"/>
          </a:xfrm>
          <a:solidFill>
            <a:schemeClr val="bg1">
              <a:lumMod val="95000"/>
            </a:schemeClr>
          </a:solidFill>
        </p:spPr>
        <p:txBody>
          <a:bodyPr lIns="180000" tIns="270000" bIns="72000">
            <a:normAutofit/>
          </a:bodyPr>
          <a:lstStyle>
            <a:lvl1pPr>
              <a:defRPr sz="1600"/>
            </a:lvl1pPr>
            <a:lvl2pPr marL="180975" indent="-180975">
              <a:defRPr sz="1600"/>
            </a:lvl2pPr>
            <a:lvl3pPr marL="358775" indent="-177800"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2B5A-B691-4D12-8B57-D17D7B49B7F2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4"/>
          </p:nvPr>
        </p:nvSpPr>
        <p:spPr>
          <a:xfrm>
            <a:off x="827583" y="1613128"/>
            <a:ext cx="5148263" cy="462416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1078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+ imag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665412" cy="4608513"/>
          </a:xfrm>
          <a:solidFill>
            <a:schemeClr val="bg1">
              <a:lumMod val="95000"/>
            </a:schemeClr>
          </a:solidFill>
        </p:spPr>
        <p:txBody>
          <a:bodyPr lIns="180000" tIns="270000">
            <a:normAutofit/>
          </a:bodyPr>
          <a:lstStyle>
            <a:lvl1pPr>
              <a:defRPr sz="1600"/>
            </a:lvl1pPr>
            <a:lvl2pPr marL="180975" indent="-180975">
              <a:defRPr sz="1600"/>
            </a:lvl2pPr>
            <a:lvl3pPr marL="361950" indent="-180975"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5B62-A5BD-46AE-9719-9C330C803AB1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4"/>
          </p:nvPr>
        </p:nvSpPr>
        <p:spPr>
          <a:xfrm>
            <a:off x="3492499" y="1628774"/>
            <a:ext cx="5148263" cy="46085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901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F3FB6-768B-45A3-AC62-A3F1574865EF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6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0616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179388" y="1628775"/>
            <a:ext cx="8785225" cy="4608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4" y="208422"/>
            <a:ext cx="6480174" cy="808310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3CAD-E71F-4EA2-89BC-18A084601B8A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179388" y="1628775"/>
            <a:ext cx="8785225" cy="4608514"/>
          </a:xfrm>
          <a:solidFill>
            <a:srgbClr val="000000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10" name="Tijdelijke aanduiding voor tekst 7"/>
          <p:cNvSpPr>
            <a:spLocks noGrp="1"/>
          </p:cNvSpPr>
          <p:nvPr>
            <p:ph type="body" sz="quarter" idx="14"/>
          </p:nvPr>
        </p:nvSpPr>
        <p:spPr>
          <a:xfrm>
            <a:off x="1331640" y="511299"/>
            <a:ext cx="7621936" cy="1117501"/>
          </a:xfrm>
        </p:spPr>
        <p:txBody>
          <a:bodyPr anchor="t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994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 + copy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179388" y="152401"/>
            <a:ext cx="8785225" cy="60848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FBF7-09B6-49B5-B3AB-6E3791DDB391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3"/>
          </p:nvPr>
        </p:nvSpPr>
        <p:spPr>
          <a:xfrm>
            <a:off x="179512" y="152400"/>
            <a:ext cx="8785225" cy="6084889"/>
          </a:xfrm>
          <a:solidFill>
            <a:srgbClr val="000000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92500" y="4149079"/>
            <a:ext cx="5148263" cy="2088209"/>
          </a:xfrm>
        </p:spPr>
        <p:txBody>
          <a:bodyPr anchor="t"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4977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69FE-FC7B-4659-971F-414689B50B79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5" name="Rechthoek 4"/>
          <p:cNvSpPr/>
          <p:nvPr userDrawn="1"/>
        </p:nvSpPr>
        <p:spPr>
          <a:xfrm>
            <a:off x="6985000" y="4617132"/>
            <a:ext cx="1258888" cy="1620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628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6710"/>
            <a:ext cx="6480175" cy="782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088" y="1628774"/>
            <a:ext cx="6157911" cy="4608513"/>
          </a:xfrm>
        </p:spPr>
        <p:txBody>
          <a:bodyPr/>
          <a:lstStyle>
            <a:lvl3pPr>
              <a:defRPr sz="14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0899-7591-48C6-9A62-3434E4BDB94F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2809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7729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grot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9203"/>
            <a:ext cx="6480175" cy="782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088" y="1628774"/>
            <a:ext cx="6157911" cy="460851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2400">
                <a:latin typeface="Museo Sans 300" pitchFamily="50" charset="0"/>
              </a:defRPr>
            </a:lvl1pPr>
            <a:lvl2pPr marL="361950" indent="-276225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2400">
                <a:latin typeface="Museo Sans 300" pitchFamily="50" charset="0"/>
              </a:defRPr>
            </a:lvl2pPr>
            <a:lvl3pPr marL="628650" indent="-266700">
              <a:defRPr sz="2000"/>
            </a:lvl3pPr>
            <a:lvl4pPr>
              <a:defRPr sz="2400"/>
            </a:lvl4pPr>
            <a:lvl5pPr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0899-7591-48C6-9A62-3434E4BDB94F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2809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31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3" y="1448780"/>
            <a:ext cx="5976663" cy="49084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106710"/>
            <a:ext cx="6480175" cy="782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35797" y="2024843"/>
            <a:ext cx="4140460" cy="4011029"/>
          </a:xfrm>
        </p:spPr>
        <p:txBody>
          <a:bodyPr/>
          <a:lstStyle>
            <a:lvl2pPr>
              <a:buFont typeface="Wingdings" pitchFamily="2" charset="2"/>
              <a:buChar char="ü"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EEA28-2750-4950-AD7B-34A25F2AEC90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3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8" y="2979006"/>
            <a:ext cx="6985001" cy="1362075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8" y="4341081"/>
            <a:ext cx="6985001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687-45A3-4BD0-B9C6-26EFA658C540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708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087" y="1628776"/>
            <a:ext cx="3744913" cy="2712306"/>
          </a:xfrm>
        </p:spPr>
        <p:txBody>
          <a:bodyPr anchor="b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7" y="4341081"/>
            <a:ext cx="3744914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687-45A3-4BD0-B9C6-26EFA658C540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4572000" y="152400"/>
            <a:ext cx="4392613" cy="60848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832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ekop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 userDrawn="1"/>
        </p:nvSpPr>
        <p:spPr>
          <a:xfrm>
            <a:off x="6787294" y="6093296"/>
            <a:ext cx="773038" cy="6457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2960948"/>
            <a:ext cx="6480176" cy="1362075"/>
          </a:xfrm>
        </p:spPr>
        <p:txBody>
          <a:bodyPr anchor="b"/>
          <a:lstStyle>
            <a:lvl1pPr algn="l">
              <a:defRPr sz="3600" b="0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31913" y="4365104"/>
            <a:ext cx="6480176" cy="1500187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  <a:latin typeface="Museo Sans 3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8ED11C-3841-4EE0-B842-084872385374}" type="datetime1">
              <a:rPr lang="nl-NL" smtClean="0">
                <a:solidFill>
                  <a:prstClr val="white"/>
                </a:solidFill>
              </a:rPr>
              <a:pPr/>
              <a:t>6-5-2013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6514E59-3B8C-4E43-BBCD-C9D4EB9D3A60}" type="slidenum">
              <a:rPr lang="nl-NL" smtClean="0">
                <a:solidFill>
                  <a:prstClr val="white"/>
                </a:solidFill>
              </a:rPr>
              <a:pPr/>
              <a:t>‹#›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Rechthoek 6"/>
          <p:cNvSpPr/>
          <p:nvPr userDrawn="1"/>
        </p:nvSpPr>
        <p:spPr>
          <a:xfrm>
            <a:off x="0" y="0"/>
            <a:ext cx="4572000" cy="26368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pic>
        <p:nvPicPr>
          <p:cNvPr id="9" name="Picture 4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7294" y="6381328"/>
            <a:ext cx="773038" cy="269623"/>
          </a:xfrm>
          <a:prstGeom prst="rect">
            <a:avLst/>
          </a:prstGeom>
          <a:effectLst/>
        </p:spPr>
      </p:pic>
      <p:pic>
        <p:nvPicPr>
          <p:cNvPr id="12" name="Picture 4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0272" y="5265312"/>
            <a:ext cx="628945" cy="972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489742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913" y="81360"/>
            <a:ext cx="6480175" cy="8083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3816000" cy="46085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24028" y="1628774"/>
            <a:ext cx="3816000" cy="460851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FEB2A-576B-4B63-990A-82E2ACED65FA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cxnSp>
        <p:nvCxnSpPr>
          <p:cNvPr id="8" name="Rechte verbindingslijn 7"/>
          <p:cNvCxnSpPr/>
          <p:nvPr userDrawn="1"/>
        </p:nvCxnSpPr>
        <p:spPr>
          <a:xfrm>
            <a:off x="4680012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4"/>
          </p:nvPr>
        </p:nvSpPr>
        <p:spPr>
          <a:xfrm>
            <a:off x="827087" y="6237288"/>
            <a:ext cx="5976938" cy="439385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7355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d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0671" y="80628"/>
            <a:ext cx="6481417" cy="8083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7088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91770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92D3-D83F-49E9-81C6-AFB4E1BB3EB2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8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6156452" y="1628774"/>
            <a:ext cx="2484000" cy="4608513"/>
          </a:xfrm>
        </p:spPr>
        <p:txBody>
          <a:bodyPr>
            <a:normAutofit/>
          </a:bodyPr>
          <a:lstStyle>
            <a:lvl1pPr>
              <a:defRPr sz="1600"/>
            </a:lvl1pPr>
            <a:lvl2pPr marL="180975" indent="-180975">
              <a:defRPr sz="1400"/>
            </a:lvl2pPr>
            <a:lvl3pPr marL="361950" indent="-180975">
              <a:defRPr sz="12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cxnSp>
        <p:nvCxnSpPr>
          <p:cNvPr id="10" name="Rechte verbindingslijn 9"/>
          <p:cNvCxnSpPr/>
          <p:nvPr userDrawn="1"/>
        </p:nvCxnSpPr>
        <p:spPr>
          <a:xfrm>
            <a:off x="3347864" y="1628774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 userDrawn="1"/>
        </p:nvCxnSpPr>
        <p:spPr>
          <a:xfrm>
            <a:off x="6004731" y="1628773"/>
            <a:ext cx="0" cy="4608514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jdelijke aanduiding voor tekst 11"/>
          <p:cNvSpPr>
            <a:spLocks noGrp="1"/>
          </p:cNvSpPr>
          <p:nvPr>
            <p:ph type="body" sz="quarter" idx="15"/>
          </p:nvPr>
        </p:nvSpPr>
        <p:spPr>
          <a:xfrm>
            <a:off x="827087" y="6237287"/>
            <a:ext cx="5976938" cy="439386"/>
          </a:xfrm>
        </p:spPr>
        <p:txBody>
          <a:bodyPr anchor="b">
            <a:no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ijdelijke aanduiding voor tekst 7"/>
          <p:cNvSpPr>
            <a:spLocks noGrp="1"/>
          </p:cNvSpPr>
          <p:nvPr>
            <p:ph type="body" sz="quarter" idx="16"/>
          </p:nvPr>
        </p:nvSpPr>
        <p:spPr>
          <a:xfrm>
            <a:off x="1331640" y="763302"/>
            <a:ext cx="7621936" cy="361442"/>
          </a:xfrm>
        </p:spPr>
        <p:txBody>
          <a:bodyPr anchor="b">
            <a:noAutofit/>
          </a:bodyPr>
          <a:lstStyle>
            <a:lvl1pPr>
              <a:spcBef>
                <a:spcPts val="300"/>
              </a:spcBef>
              <a:defRPr sz="1600" cap="all" baseline="0">
                <a:solidFill>
                  <a:schemeClr val="bg2"/>
                </a:solidFill>
                <a:latin typeface="Museo Sans 300" pitchFamily="50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587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330671" y="80628"/>
            <a:ext cx="6481417" cy="808310"/>
          </a:xfrm>
          <a:prstGeom prst="rect">
            <a:avLst/>
          </a:prstGeom>
        </p:spPr>
        <p:txBody>
          <a:bodyPr vert="horz" lIns="0" tIns="0" rIns="91440" bIns="45720" rtlCol="0" anchor="b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087" y="1628774"/>
            <a:ext cx="5977161" cy="4608513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20128" y="363052"/>
            <a:ext cx="15935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31C84C9-8A0E-4541-93DC-C5FCA545CAC5}" type="datetime1">
              <a:rPr lang="nl-NL" smtClean="0">
                <a:solidFill>
                  <a:prstClr val="white">
                    <a:lumMod val="65000"/>
                  </a:prstClr>
                </a:solidFill>
              </a:rPr>
              <a:pPr/>
              <a:t>6-5-2013</a:t>
            </a:fld>
            <a:endParaRPr lang="nl-NL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492501" y="122943"/>
            <a:ext cx="5221168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nl-NL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5536" y="6357193"/>
            <a:ext cx="625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‹#›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7294" y="6381328"/>
            <a:ext cx="1944000" cy="269623"/>
          </a:xfrm>
          <a:prstGeom prst="rect">
            <a:avLst/>
          </a:prstGeom>
          <a:effectLst/>
        </p:spPr>
      </p:pic>
      <p:grpSp>
        <p:nvGrpSpPr>
          <p:cNvPr id="21" name="Groep 20"/>
          <p:cNvGrpSpPr/>
          <p:nvPr/>
        </p:nvGrpSpPr>
        <p:grpSpPr>
          <a:xfrm>
            <a:off x="-108520" y="110639"/>
            <a:ext cx="72003" cy="6636719"/>
            <a:chOff x="-72003" y="110639"/>
            <a:chExt cx="72003" cy="6636719"/>
          </a:xfrm>
        </p:grpSpPr>
        <p:sp>
          <p:nvSpPr>
            <p:cNvPr id="12" name="Gelijkbenige driehoek 11"/>
            <p:cNvSpPr>
              <a:spLocks noChangeAspect="1"/>
            </p:cNvSpPr>
            <p:nvPr userDrawn="1"/>
          </p:nvSpPr>
          <p:spPr>
            <a:xfrm rot="5400000">
              <a:off x="-77760" y="368812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3" name="Gelijkbenige driehoek 12"/>
            <p:cNvSpPr>
              <a:spLocks noChangeAspect="1"/>
            </p:cNvSpPr>
            <p:nvPr userDrawn="1"/>
          </p:nvSpPr>
          <p:spPr>
            <a:xfrm rot="5400000">
              <a:off x="-77760" y="980000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4" name="Gelijkbenige driehoek 13"/>
            <p:cNvSpPr>
              <a:spLocks noChangeAspect="1"/>
            </p:cNvSpPr>
            <p:nvPr userDrawn="1"/>
          </p:nvSpPr>
          <p:spPr>
            <a:xfrm rot="5400000">
              <a:off x="-77760" y="116399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5" name="Gelijkbenige driehoek 14"/>
            <p:cNvSpPr>
              <a:spLocks noChangeAspect="1"/>
            </p:cNvSpPr>
            <p:nvPr userDrawn="1"/>
          </p:nvSpPr>
          <p:spPr>
            <a:xfrm rot="5400000">
              <a:off x="-77761" y="2600838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6" name="Gelijkbenige driehoek 15"/>
            <p:cNvSpPr>
              <a:spLocks noChangeAspect="1"/>
            </p:cNvSpPr>
            <p:nvPr userDrawn="1"/>
          </p:nvSpPr>
          <p:spPr>
            <a:xfrm rot="5400000">
              <a:off x="-77760" y="3393000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7" name="Gelijkbenige driehoek 16"/>
            <p:cNvSpPr>
              <a:spLocks noChangeAspect="1"/>
            </p:cNvSpPr>
            <p:nvPr userDrawn="1"/>
          </p:nvSpPr>
          <p:spPr>
            <a:xfrm rot="5400000">
              <a:off x="-77760" y="4185163"/>
              <a:ext cx="83519" cy="7200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8" name="Gelijkbenige driehoek 17"/>
            <p:cNvSpPr>
              <a:spLocks noChangeAspect="1"/>
            </p:cNvSpPr>
            <p:nvPr userDrawn="1"/>
          </p:nvSpPr>
          <p:spPr>
            <a:xfrm rot="5400000">
              <a:off x="-77762" y="5806000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9" name="Gelijkbenige driehoek 18"/>
            <p:cNvSpPr>
              <a:spLocks noChangeAspect="1"/>
            </p:cNvSpPr>
            <p:nvPr userDrawn="1"/>
          </p:nvSpPr>
          <p:spPr>
            <a:xfrm rot="5400000">
              <a:off x="-77760" y="6417188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20" name="Gelijkbenige driehoek 19"/>
            <p:cNvSpPr>
              <a:spLocks noChangeAspect="1"/>
            </p:cNvSpPr>
            <p:nvPr userDrawn="1"/>
          </p:nvSpPr>
          <p:spPr>
            <a:xfrm rot="5400000">
              <a:off x="-77763" y="6669599"/>
              <a:ext cx="83519" cy="72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3" name="Gelijkbenige driehoek 22"/>
          <p:cNvSpPr>
            <a:spLocks noChangeAspect="1"/>
          </p:cNvSpPr>
          <p:nvPr/>
        </p:nvSpPr>
        <p:spPr>
          <a:xfrm rot="10800000">
            <a:off x="6936753" y="-99391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4" name="Gelijkbenige driehoek 23"/>
          <p:cNvSpPr>
            <a:spLocks noChangeAspect="1"/>
          </p:cNvSpPr>
          <p:nvPr/>
        </p:nvSpPr>
        <p:spPr>
          <a:xfrm rot="10800000">
            <a:off x="5609740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5" name="Gelijkbenige driehoek 24"/>
          <p:cNvSpPr>
            <a:spLocks noChangeAspect="1"/>
          </p:cNvSpPr>
          <p:nvPr/>
        </p:nvSpPr>
        <p:spPr>
          <a:xfrm rot="10800000">
            <a:off x="7776356" y="-99389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6" name="Gelijkbenige driehoek 25"/>
          <p:cNvSpPr>
            <a:spLocks noChangeAspect="1"/>
          </p:cNvSpPr>
          <p:nvPr/>
        </p:nvSpPr>
        <p:spPr>
          <a:xfrm rot="10800000">
            <a:off x="4529272" y="-99390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7" name="Gelijkbenige driehoek 26"/>
          <p:cNvSpPr>
            <a:spLocks noChangeAspect="1"/>
          </p:cNvSpPr>
          <p:nvPr/>
        </p:nvSpPr>
        <p:spPr>
          <a:xfrm rot="10800000">
            <a:off x="3444016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8" name="Gelijkbenige driehoek 27"/>
          <p:cNvSpPr>
            <a:spLocks noChangeAspect="1"/>
          </p:cNvSpPr>
          <p:nvPr/>
        </p:nvSpPr>
        <p:spPr>
          <a:xfrm rot="10800000">
            <a:off x="780069" y="-99390"/>
            <a:ext cx="83519" cy="7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9" name="Gelijkbenige driehoek 28"/>
          <p:cNvSpPr>
            <a:spLocks noChangeAspect="1"/>
          </p:cNvSpPr>
          <p:nvPr/>
        </p:nvSpPr>
        <p:spPr>
          <a:xfrm rot="10800000">
            <a:off x="1288912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0" name="Gelijkbenige driehoek 29"/>
          <p:cNvSpPr>
            <a:spLocks noChangeAspect="1"/>
          </p:cNvSpPr>
          <p:nvPr/>
        </p:nvSpPr>
        <p:spPr>
          <a:xfrm rot="10800000">
            <a:off x="456033" y="-99391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1" name="Gelijkbenige driehoek 30"/>
          <p:cNvSpPr>
            <a:spLocks noChangeAspect="1"/>
          </p:cNvSpPr>
          <p:nvPr/>
        </p:nvSpPr>
        <p:spPr>
          <a:xfrm rot="10800000">
            <a:off x="143508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2" name="Gelijkbenige driehoek 31"/>
          <p:cNvSpPr>
            <a:spLocks noChangeAspect="1"/>
          </p:cNvSpPr>
          <p:nvPr/>
        </p:nvSpPr>
        <p:spPr>
          <a:xfrm rot="10800000">
            <a:off x="8268901" y="-99389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3" name="Gelijkbenige driehoek 32"/>
          <p:cNvSpPr>
            <a:spLocks noChangeAspect="1"/>
          </p:cNvSpPr>
          <p:nvPr/>
        </p:nvSpPr>
        <p:spPr>
          <a:xfrm rot="10800000">
            <a:off x="8591065" y="-99390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4" name="Gelijkbenige driehoek 33"/>
          <p:cNvSpPr>
            <a:spLocks noChangeAspect="1"/>
          </p:cNvSpPr>
          <p:nvPr/>
        </p:nvSpPr>
        <p:spPr>
          <a:xfrm rot="10800000">
            <a:off x="8918959" y="-99389"/>
            <a:ext cx="83519" cy="72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35" name="Gelijkbenige driehoek 34"/>
          <p:cNvSpPr>
            <a:spLocks noChangeAspect="1"/>
          </p:cNvSpPr>
          <p:nvPr/>
        </p:nvSpPr>
        <p:spPr>
          <a:xfrm rot="10800000">
            <a:off x="2112217" y="-99384"/>
            <a:ext cx="83519" cy="7200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pic>
        <p:nvPicPr>
          <p:cNvPr id="36" name="Picture 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80740"/>
            <a:ext cx="652240" cy="1008000"/>
          </a:xfrm>
          <a:prstGeom prst="rect">
            <a:avLst/>
          </a:prstGeom>
          <a:effectLst/>
        </p:spPr>
      </p:pic>
      <p:sp>
        <p:nvSpPr>
          <p:cNvPr id="37" name="Gelijkbenige driehoek 36"/>
          <p:cNvSpPr>
            <a:spLocks noChangeAspect="1"/>
          </p:cNvSpPr>
          <p:nvPr/>
        </p:nvSpPr>
        <p:spPr>
          <a:xfrm rot="5400000">
            <a:off x="-114279" y="1587044"/>
            <a:ext cx="83519" cy="72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200" b="1" kern="1200" cap="all" baseline="0">
          <a:gradFill>
            <a:gsLst>
              <a:gs pos="0">
                <a:srgbClr val="ED1F25"/>
              </a:gs>
              <a:gs pos="50000">
                <a:schemeClr val="tx2"/>
              </a:gs>
              <a:gs pos="100000">
                <a:schemeClr val="tx2"/>
              </a:gs>
            </a:gsLst>
            <a:lin ang="5400000" scaled="0"/>
          </a:gradFill>
          <a:latin typeface="Museo Sans 700" pitchFamily="50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900"/>
        </a:spcBef>
        <a:spcAft>
          <a:spcPts val="600"/>
        </a:spcAft>
        <a:buFont typeface="Arial" pitchFamily="34" charset="0"/>
        <a:buNone/>
        <a:defRPr sz="1600" kern="1200" spc="-10" baseline="0">
          <a:solidFill>
            <a:schemeClr val="tx1"/>
          </a:solidFill>
          <a:latin typeface="Museo Sans 500" pitchFamily="50" charset="0"/>
          <a:ea typeface="+mn-ea"/>
          <a:cs typeface="+mn-cs"/>
        </a:defRPr>
      </a:lvl1pPr>
      <a:lvl2pPr marL="271463" indent="-185738" algn="l" defTabSz="914400" rtl="0" eaLnBrk="1" latinLnBrk="0" hangingPunct="1">
        <a:lnSpc>
          <a:spcPct val="110000"/>
        </a:lnSpc>
        <a:spcBef>
          <a:spcPts val="600"/>
        </a:spcBef>
        <a:spcAft>
          <a:spcPts val="300"/>
        </a:spcAft>
        <a:buClr>
          <a:schemeClr val="tx2"/>
        </a:buClr>
        <a:buFont typeface="Museo Sans 500" pitchFamily="50" charset="0"/>
        <a:buChar char="∞"/>
        <a:defRPr sz="1600" kern="1200" spc="-10" baseline="0">
          <a:solidFill>
            <a:schemeClr val="tx1"/>
          </a:solidFill>
          <a:latin typeface="Museo Sans 500" pitchFamily="50" charset="0"/>
          <a:ea typeface="+mn-ea"/>
          <a:cs typeface="+mn-cs"/>
        </a:defRPr>
      </a:lvl2pPr>
      <a:lvl3pPr marL="539750" indent="-177800" algn="l" defTabSz="914400" rtl="0" eaLnBrk="1" latinLnBrk="0" hangingPunct="1">
        <a:lnSpc>
          <a:spcPct val="110000"/>
        </a:lnSpc>
        <a:spcBef>
          <a:spcPct val="20000"/>
        </a:spcBef>
        <a:buClr>
          <a:schemeClr val="tx2"/>
        </a:buClr>
        <a:buFont typeface="Arial" pitchFamily="34" charset="0"/>
        <a:buChar char="•"/>
        <a:tabLst>
          <a:tab pos="900113" algn="l"/>
        </a:tabLst>
        <a:defRPr sz="1400" kern="1200" spc="-20" baseline="0">
          <a:solidFill>
            <a:schemeClr val="tx1"/>
          </a:solidFill>
          <a:latin typeface="Museo Sans 300" pitchFamily="50" charset="0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600" b="0" kern="1200">
          <a:solidFill>
            <a:schemeClr val="tx1"/>
          </a:solidFill>
          <a:latin typeface="Museo Sans 700" pitchFamily="50" charset="0"/>
          <a:ea typeface="+mn-ea"/>
          <a:cs typeface="+mn-cs"/>
        </a:defRPr>
      </a:lvl4pPr>
      <a:lvl5pPr marL="2057400" indent="-2057400" algn="l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800" b="0" kern="1200">
          <a:gradFill>
            <a:gsLst>
              <a:gs pos="0">
                <a:srgbClr val="ED1F25"/>
              </a:gs>
              <a:gs pos="50000">
                <a:schemeClr val="tx2"/>
              </a:gs>
              <a:gs pos="100000">
                <a:schemeClr val="tx2"/>
              </a:gs>
            </a:gsLst>
            <a:lin ang="5400000" scaled="0"/>
          </a:gradFill>
          <a:latin typeface="Museo Sans 700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GROWTH FORMULA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14E59-3B8C-4E43-BBCD-C9D4EB9D3A60}" type="slidenum">
              <a:rPr lang="nl-NL" smtClean="0">
                <a:solidFill>
                  <a:srgbClr val="333333">
                    <a:tint val="75000"/>
                  </a:srgbClr>
                </a:solidFill>
              </a:rPr>
              <a:pPr/>
              <a:t>1</a:t>
            </a:fld>
            <a:endParaRPr lang="nl-NL">
              <a:solidFill>
                <a:srgbClr val="333333">
                  <a:tint val="75000"/>
                </a:srgbClr>
              </a:solidFill>
            </a:endParaRP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extBox 1"/>
          <p:cNvSpPr txBox="1"/>
          <p:nvPr/>
        </p:nvSpPr>
        <p:spPr>
          <a:xfrm>
            <a:off x="386966" y="33569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333333"/>
                </a:solidFill>
              </a:rPr>
              <a:t>Real</a:t>
            </a:r>
            <a:endParaRPr lang="en-GB" dirty="0">
              <a:solidFill>
                <a:srgbClr val="3333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35138" y="33569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Human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879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Intellectual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54690" y="335699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Creation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24137" y="289216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Spirit</a:t>
            </a:r>
            <a:r>
              <a:rPr lang="en-GB" sz="2400" dirty="0">
                <a:solidFill>
                  <a:srgbClr val="333333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52320" y="3327375"/>
            <a:ext cx="2008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333333"/>
                </a:solidFill>
              </a:rPr>
              <a:t>= Growth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86793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x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43250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3177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33333"/>
                </a:solidFill>
              </a:rPr>
              <a:t>x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926" y="3161132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333333"/>
                </a:solidFill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83114" y="3161132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333333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66055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are as king - template and examples -  DEF v1.0">
  <a:themeElements>
    <a:clrScheme name="Flare">
      <a:dk1>
        <a:srgbClr val="333333"/>
      </a:dk1>
      <a:lt1>
        <a:sysClr val="window" lastClr="FFFFFF"/>
      </a:lt1>
      <a:dk2>
        <a:srgbClr val="C31E2D"/>
      </a:dk2>
      <a:lt2>
        <a:srgbClr val="848484"/>
      </a:lt2>
      <a:accent1>
        <a:srgbClr val="C31E2D"/>
      </a:accent1>
      <a:accent2>
        <a:srgbClr val="19A1B6"/>
      </a:accent2>
      <a:accent3>
        <a:srgbClr val="29AB87"/>
      </a:accent3>
      <a:accent4>
        <a:srgbClr val="69C739"/>
      </a:accent4>
      <a:accent5>
        <a:srgbClr val="502876"/>
      </a:accent5>
      <a:accent6>
        <a:srgbClr val="E46204"/>
      </a:accent6>
      <a:hlink>
        <a:srgbClr val="0000FF"/>
      </a:hlink>
      <a:folHlink>
        <a:srgbClr val="800080"/>
      </a:folHlink>
    </a:clrScheme>
    <a:fontScheme name="Flare">
      <a:majorFont>
        <a:latin typeface="Museo Sans 700"/>
        <a:ea typeface=""/>
        <a:cs typeface=""/>
      </a:majorFont>
      <a:minorFont>
        <a:latin typeface="Museo Sans 500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err="1"/>
        </a:defPPr>
      </a:lstStyle>
    </a:spDef>
    <a:lnDef>
      <a:spPr>
        <a:ln w="19050">
          <a:solidFill>
            <a:schemeClr val="tx2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Flare as king - template and examples -  DEF v1.0</vt:lpstr>
      <vt:lpstr>GROWTH FORMULA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FORMULA </dc:title>
  <dc:creator>Georgia Sutcliffe</dc:creator>
  <cp:lastModifiedBy>Georgia Sutcliffe</cp:lastModifiedBy>
  <cp:revision>4</cp:revision>
  <dcterms:created xsi:type="dcterms:W3CDTF">2013-04-11T09:00:08Z</dcterms:created>
  <dcterms:modified xsi:type="dcterms:W3CDTF">2013-05-06T10:07:32Z</dcterms:modified>
</cp:coreProperties>
</file>